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6"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5" autoAdjust="0"/>
    <p:restoredTop sz="94660"/>
  </p:normalViewPr>
  <p:slideViewPr>
    <p:cSldViewPr snapToGrid="0">
      <p:cViewPr>
        <p:scale>
          <a:sx n="74" d="100"/>
          <a:sy n="74" d="100"/>
        </p:scale>
        <p:origin x="3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7E68D4-47B1-4FF5-B394-E88552C05213}" type="datetimeFigureOut">
              <a:rPr lang="en-US" smtClean="0"/>
              <a:t>11/19/2014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80129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E68D4-47B1-4FF5-B394-E88552C05213}"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369169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E68D4-47B1-4FF5-B394-E88552C0521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1282382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E68D4-47B1-4FF5-B394-E88552C0521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1363990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E68D4-47B1-4FF5-B394-E88552C0521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1089750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E68D4-47B1-4FF5-B394-E88552C0521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1901476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E68D4-47B1-4FF5-B394-E88552C0521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3064876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E68D4-47B1-4FF5-B394-E88552C0521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153838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E68D4-47B1-4FF5-B394-E88552C0521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120634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E68D4-47B1-4FF5-B394-E88552C0521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2795989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E68D4-47B1-4FF5-B394-E88552C0521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107208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7E68D4-47B1-4FF5-B394-E88552C05213}"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220157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7E68D4-47B1-4FF5-B394-E88552C05213}" type="datetimeFigureOut">
              <a:rPr lang="en-US" smtClean="0"/>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327820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7E68D4-47B1-4FF5-B394-E88552C05213}" type="datetimeFigureOut">
              <a:rPr lang="en-US" smtClean="0"/>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189816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E68D4-47B1-4FF5-B394-E88552C05213}" type="datetimeFigureOut">
              <a:rPr lang="en-US" smtClean="0"/>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44130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E68D4-47B1-4FF5-B394-E88552C05213}"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204786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E68D4-47B1-4FF5-B394-E88552C05213}"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FC285-D094-49B8-A883-11F3310C2B96}" type="slidenum">
              <a:rPr lang="en-US" smtClean="0"/>
              <a:t>‹#›</a:t>
            </a:fld>
            <a:endParaRPr lang="en-US"/>
          </a:p>
        </p:txBody>
      </p:sp>
    </p:spTree>
    <p:extLst>
      <p:ext uri="{BB962C8B-B14F-4D97-AF65-F5344CB8AC3E}">
        <p14:creationId xmlns:p14="http://schemas.microsoft.com/office/powerpoint/2010/main" val="401329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7E68D4-47B1-4FF5-B394-E88552C05213}" type="datetimeFigureOut">
              <a:rPr lang="en-US" smtClean="0"/>
              <a:t>11/19/2014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FFC285-D094-49B8-A883-11F3310C2B96}" type="slidenum">
              <a:rPr lang="en-US" smtClean="0"/>
              <a:t>‹#›</a:t>
            </a:fld>
            <a:endParaRPr lang="en-US"/>
          </a:p>
        </p:txBody>
      </p:sp>
    </p:spTree>
    <p:extLst>
      <p:ext uri="{BB962C8B-B14F-4D97-AF65-F5344CB8AC3E}">
        <p14:creationId xmlns:p14="http://schemas.microsoft.com/office/powerpoint/2010/main" val="15537517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google.com/url?sa=i&amp;rct=j&amp;q=&amp;esrc=s&amp;source=images&amp;cd=&amp;cad=rja&amp;uact=8&amp;ved=0CAcQjRw&amp;url=http%3A%2F%2Fdreamatico.com%2Fmoney.html&amp;ei=TOJsVP-UK8PzoASo7YLoDA&amp;bvm=bv.80120444,d.cGU&amp;psig=AFQjCNEZvKs98WWK9UwpNGa80lHVzkCR0A&amp;ust=1416508339516509"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Hipster Mobile</a:t>
            </a:r>
            <a:br>
              <a:rPr lang="en-US" dirty="0" smtClean="0"/>
            </a:br>
            <a:r>
              <a:rPr lang="en-US" sz="2400" dirty="0" smtClean="0"/>
              <a:t>scale 1cm:60 inches</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16602" y="2667000"/>
            <a:ext cx="5554133" cy="3124200"/>
          </a:xfrm>
        </p:spPr>
      </p:pic>
    </p:spTree>
    <p:extLst>
      <p:ext uri="{BB962C8B-B14F-4D97-AF65-F5344CB8AC3E}">
        <p14:creationId xmlns:p14="http://schemas.microsoft.com/office/powerpoint/2010/main" val="3601520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201" y="1380068"/>
            <a:ext cx="8574622" cy="2616199"/>
          </a:xfrm>
        </p:spPr>
        <p:txBody>
          <a:bodyPr>
            <a:normAutofit fontScale="90000"/>
          </a:bodyPr>
          <a:lstStyle/>
          <a:p>
            <a:r>
              <a:rPr lang="en-US" dirty="0" smtClean="0"/>
              <a:t>BEEN  THE CAR OF THE FUTURE BEFORE IT WAS COOL TO BE THE CAR OF THE FUTURE </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By:</a:t>
            </a:r>
          </a:p>
          <a:p>
            <a:r>
              <a:rPr lang="en-US" dirty="0" smtClean="0"/>
              <a:t>Eric Cheng</a:t>
            </a:r>
          </a:p>
          <a:p>
            <a:r>
              <a:rPr lang="en-US" dirty="0" err="1" smtClean="0"/>
              <a:t>Micky</a:t>
            </a:r>
            <a:r>
              <a:rPr lang="en-US" dirty="0" smtClean="0"/>
              <a:t> Harris</a:t>
            </a:r>
          </a:p>
          <a:p>
            <a:r>
              <a:rPr lang="en-US" dirty="0" smtClean="0"/>
              <a:t>Lindsey </a:t>
            </a:r>
            <a:r>
              <a:rPr lang="en-US" dirty="0" err="1" smtClean="0"/>
              <a:t>Loeber</a:t>
            </a:r>
            <a:endParaRPr lang="en-US" dirty="0" smtClean="0"/>
          </a:p>
          <a:p>
            <a:r>
              <a:rPr lang="en-US" dirty="0" smtClean="0"/>
              <a:t>Noah Prochnow</a:t>
            </a:r>
            <a:endParaRPr lang="en-US" dirty="0"/>
          </a:p>
        </p:txBody>
      </p:sp>
    </p:spTree>
    <p:extLst>
      <p:ext uri="{BB962C8B-B14F-4D97-AF65-F5344CB8AC3E}">
        <p14:creationId xmlns:p14="http://schemas.microsoft.com/office/powerpoint/2010/main" val="3678059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132080"/>
            <a:ext cx="12009120" cy="6624320"/>
          </a:xfrm>
          <a:prstGeom prst="rect">
            <a:avLst/>
          </a:prstGeom>
        </p:spPr>
      </p:pic>
      <p:sp>
        <p:nvSpPr>
          <p:cNvPr id="2" name="Title 1"/>
          <p:cNvSpPr>
            <a:spLocks noGrp="1"/>
          </p:cNvSpPr>
          <p:nvPr>
            <p:ph type="title"/>
          </p:nvPr>
        </p:nvSpPr>
        <p:spPr/>
        <p:txBody>
          <a:bodyPr/>
          <a:lstStyle/>
          <a:p>
            <a:pPr algn="l"/>
            <a:r>
              <a:rPr lang="en-US" dirty="0" smtClean="0">
                <a:solidFill>
                  <a:schemeClr val="tx2">
                    <a:lumMod val="25000"/>
                    <a:lumOff val="75000"/>
                  </a:schemeClr>
                </a:solidFill>
              </a:rPr>
              <a:t>DESIGN</a:t>
            </a:r>
            <a:endParaRPr lang="en-US" dirty="0">
              <a:solidFill>
                <a:schemeClr val="tx2">
                  <a:lumMod val="25000"/>
                  <a:lumOff val="75000"/>
                </a:schemeClr>
              </a:solidFill>
            </a:endParaRPr>
          </a:p>
        </p:txBody>
      </p:sp>
      <p:sp>
        <p:nvSpPr>
          <p:cNvPr id="3" name="Content Placeholder 2"/>
          <p:cNvSpPr>
            <a:spLocks noGrp="1"/>
          </p:cNvSpPr>
          <p:nvPr>
            <p:ph idx="1"/>
          </p:nvPr>
        </p:nvSpPr>
        <p:spPr/>
        <p:txBody>
          <a:bodyPr/>
          <a:lstStyle/>
          <a:p>
            <a:pPr marL="0" indent="0">
              <a:buNone/>
            </a:pPr>
            <a:endParaRPr lang="en-US" dirty="0" smtClean="0">
              <a:solidFill>
                <a:schemeClr val="bg1"/>
              </a:solidFill>
            </a:endParaRPr>
          </a:p>
          <a:p>
            <a:pPr marL="0" indent="0">
              <a:buNone/>
            </a:pPr>
            <a:r>
              <a:rPr lang="en-US" dirty="0" smtClean="0">
                <a:solidFill>
                  <a:schemeClr val="bg1"/>
                </a:solidFill>
              </a:rPr>
              <a:t>The prototype has a sleek wooden frame and customizable colored pencil axle. The wheels are made of chrome compact discs and the engine is made out of rubber bands containing the highest quality of natural rubber and latex.</a:t>
            </a:r>
            <a:endParaRPr lang="en-US" dirty="0">
              <a:solidFill>
                <a:schemeClr val="bg1"/>
              </a:solidFill>
            </a:endParaRPr>
          </a:p>
        </p:txBody>
      </p:sp>
    </p:spTree>
    <p:extLst>
      <p:ext uri="{BB962C8B-B14F-4D97-AF65-F5344CB8AC3E}">
        <p14:creationId xmlns:p14="http://schemas.microsoft.com/office/powerpoint/2010/main" val="3272494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a:t>
            </a:r>
            <a:endParaRPr lang="en-US" dirty="0"/>
          </a:p>
        </p:txBody>
      </p:sp>
      <p:sp>
        <p:nvSpPr>
          <p:cNvPr id="3" name="Content Placeholder 2"/>
          <p:cNvSpPr>
            <a:spLocks noGrp="1"/>
          </p:cNvSpPr>
          <p:nvPr>
            <p:ph idx="1"/>
          </p:nvPr>
        </p:nvSpPr>
        <p:spPr/>
        <p:txBody>
          <a:bodyPr/>
          <a:lstStyle/>
          <a:p>
            <a:pPr marL="0" indent="0">
              <a:buNone/>
            </a:pPr>
            <a:r>
              <a:rPr lang="en-US" dirty="0" smtClean="0"/>
              <a:t>2 colored pencils                                                         $0.60</a:t>
            </a:r>
            <a:endParaRPr lang="en-US" dirty="0"/>
          </a:p>
          <a:p>
            <a:pPr marL="0" indent="0">
              <a:buNone/>
            </a:pPr>
            <a:r>
              <a:rPr lang="en-US" dirty="0" smtClean="0"/>
              <a:t>4 </a:t>
            </a:r>
            <a:r>
              <a:rPr lang="en-US" dirty="0" err="1" smtClean="0"/>
              <a:t>cds</a:t>
            </a:r>
            <a:r>
              <a:rPr lang="en-US" dirty="0" smtClean="0"/>
              <a:t>                                                                                  $1.60</a:t>
            </a:r>
          </a:p>
          <a:p>
            <a:pPr marL="0" indent="0">
              <a:buNone/>
            </a:pPr>
            <a:r>
              <a:rPr lang="en-US" dirty="0" smtClean="0"/>
              <a:t>2 pieces of 31cm X 2cm wood                                $1.00</a:t>
            </a:r>
          </a:p>
          <a:p>
            <a:pPr marL="0" indent="0">
              <a:buNone/>
            </a:pPr>
            <a:r>
              <a:rPr lang="en-US" dirty="0" smtClean="0"/>
              <a:t>1 piece of 10cm X 15 cm wood                           </a:t>
            </a:r>
            <a:r>
              <a:rPr lang="en-US" u="sng" dirty="0" smtClean="0"/>
              <a:t>+  $1.00</a:t>
            </a:r>
          </a:p>
          <a:p>
            <a:pPr marL="0" indent="0">
              <a:buNone/>
            </a:pPr>
            <a:r>
              <a:rPr lang="en-US" dirty="0"/>
              <a:t> </a:t>
            </a:r>
            <a:r>
              <a:rPr lang="en-US" dirty="0" smtClean="0"/>
              <a:t>                                                                                            $4.20</a:t>
            </a:r>
          </a:p>
          <a:p>
            <a:pPr marL="0" indent="0">
              <a:buNone/>
            </a:pPr>
            <a:r>
              <a:rPr lang="en-US" dirty="0" smtClean="0"/>
              <a:t>Insane paint job                            $priceless                                                    </a:t>
            </a:r>
          </a:p>
        </p:txBody>
      </p:sp>
      <p:sp>
        <p:nvSpPr>
          <p:cNvPr id="4" name="AutoShape 2" descr="data:image/jpeg;base64,/9j/4AAQSkZJRgABAQAAAQABAAD/2wCEAAkGBxQQEhUUEBQWFhQVGRgVFxcYFxUYGBgYGRUWGBcXGhwYHSggGBslHBUXITEhJSkrLi4uFx8zODMtNygtLisBCgoKDg0OGhAQGywlHyQsLCwsLCwsLCwsLCwsLCwsLCwsLCwsLCwsLCwsLCwsLCwsLCwsLCwsLCwsLCwsLCwsLP/AABEIAMcA/gMBIgACEQEDEQH/xAAbAAABBQEBAAAAAAAAAAAAAAAAAQMEBQYCB//EAEIQAAIBAgQEBAQDBgQFAwUAAAECEQADBBIhMQUiQVEGEzJhQnGBoRQjkVKCscHR8DNikuEHFSRDcjSi8RZjg7LC/8QAGAEAAwEBAAAAAAAAAAAAAAAAAAECAwT/xAAiEQEBAAICAwEBAQEBAQAAAAAAAQIRITEDEkFRE3EiYQT/2gAMAwEAAhEDEQA/APaaWkpaQFLSUtAFKKKWgCiiloApaKUUAlLRRQBRS0UwKKKKAKQmkZoph3moyzmJyOrlyuFu1VcU4sLRCKM11zCrrAPdiPSKzHEbOKtXmu3L6rySrS2SRqVykxMBoB+YJIiue5XeztkehLcmu6xnBvFyPy4iEaYDTytpMxumnRvatZavTsZFaY+X9Li9H6WuVaa6raXZEpaKKYFJS0UAlFLRQCUUtFAR6WilpAUtFFAKKKKWgCloooBaKKKAKWiimBRRRQBXDvFcvc7VDxmMS0pa4wAHU/wHc+1ZZ+TXEOT9PXH71meJ8dNxjZwrAMQYuEMyyCBChASevNEcp3gxIvJdxbFCGt24nYc0yBmJmejZAIIiTrFTX8nCIGuFVy6AnSJ3VAScoJ+EaVz9neVFwrweCc+JaWO41MyIOYt0PaAY3qXY4diLN85Bbe2ywpPKqEQByjblknKIJn0zpA4vxbGFrLW0NtHYhVK5mfTTMB6SRsu/eK1PDLl1rYN9BbfqAwYf37UkyTpmuJ+E3kPbYXDPMpVB3EW9IVdTp9yd6y1cxXDYVhKE6AkFMsDbL6ddNAdfbWthxbjlrCglzr+yurH6dB7mu7N6zjLQOjKdRI5lMbwdVbWnoes3x2jcH8R2sRoDDdj11IkHYiQavUuV5h4h4G+GfNlZrbMCrAsYObQRBymOmx3qTwjxFfw7PbuBrqoYgwLgGp1LEaADr3GutPHKwe3zJ6UDS1UcM4xbvg+W3MujKdGUjcEVZLc71vj5Zez1+HaKKK1IUUUUAUUUUAzRRS0gKWgCloApaKWgCiiigCloopgUUVyzRSt0Ck0zcuVzceqjEY57pKYYAwYa4fQuokDTmbX5aH5Vhn5N8RWtH+IcSFvlUF7h2Rd4mJP7Kz1NROG4F3K38TIYqItkR5ZI1AhiOsGRJj6V2i2sEga6wLnQufW7HovXXsKgq1/Ha62rBJBEw7DUEkieo9Ij5jY4laTjHiZLANrDKHdQAFUHKuoEDKOY6+kVW4PgGKxLi7iHZNjqYYaHRFjl3idD/O/TC4Xh65wAp2BMljp6UBkjbYVXYvjt26BkHk222c6vqNDGyA92+tH+pv8A6tbuIs4NAXdmZViWJe4Rp9Y27DaazXFvGDuItL5an4iyh940zaDY66/yqkvWQ7tlY3A2hcg8w0JBOpYgjcDtpGoeThpbUA/oCABpAg6ERuRNLaLnb0ubGBS/Z8vyjbuXSZuXGzs5QzBMT75SBGpA61Dx9xsBeUWUy7u4BDm4sTDaiNZgwD+mvWD8P3myFCxyRDE7RsZYDbSI2j51aJ4L8w5sVdZm/wAu51nViP5U9Wnq3qLrgvGbeLTl9Q9SHdT/ADHY1KxWCFxWUyAwglTDQek/U1DtWcNhW5Qqu37zt3jr+lOXuNIkeZyZjChyAzfJRJNO2TttjLWd4Z4YbzySbiW7bcvMuZ9InkACr2jXU99Nrbt1Gs3dZMQe1TwavxYzLkrj6gCloorqSKKKKAKKKKAbopaKQFLRS0AUUUtAJS0UUwKKQmmnuVOWUxOR09youIxAQFnMD3+1cXb+uVBLfYfM9P400UVDnuHM3TQ6eyL3/UmubLO5K6R2sPiD+ZKWv2Pjuf8AkR6F/wAo1PWNqZxPE4Pk4RA7qIMaW7Y25iNP3RrUi7h7l/1k2rc+lSPMce52QHsNfcU1iuI2MEnloACJItpEnXUmdtTqxqSc4Xgag+Zim825JMt6VHQKOgj+zUfH+IpzLhVzlZl/gBA9I/bPSB3qg8Q8SvvBuZRbOnlhtJzDlcxLdjEAT1prDYe7e5bSsA0qQqwd4zFgoW3AIAETCie1Tv8AGdy+Qr4lWIuPnu3oOrQMu0qwBi0BMa/qQZpvB4Q3zL5msr6UXMRsuULOrCGB+Q+labDeFlKKtwxGpC9T1md/0n3q2sLasLktLEfCup+p/rRr9EwtUNrgV5uVYtIB6iQ7bDlRTIA/zNPy61Z2uDYewM93mI1z3mLR7jOYH0pnHeIUQ5c4zbZLY8y5PaBop+dUPEfEhkGEtQYzXpe4okiRbX0nlM77jTUSbnxrMNNRc4vP+DbZx+2eS37atqR7gGqHiHiRFnzLxcgwbeHAgdIZz0+RB02qgfBYzG5SPOcGCWvZUtqYmQogETMEKelT8P4Ss2ZOLvgxqbaSunXN8TCTOgWi2/VaJw3jRvZxYtshU6pby5iI9dy8/pXSNgdN6ZxPDFxK57JPnKWUWwM8tME3rhZiy6erMNNgTpVvZv21XJhMMmUxMgMWkTMA84gESWMGPeLTg9u8oPnZcvwgKFIPyBgCOlT/AIrZjgl8ibNwyy7E6Zlq+wt0roxkD9Y/nVZisGjOpLZWBkRGb5d4/pU1IOo3/vQ08ZcbuFcpeFqrTS1Dw1z+/wCVSwa7MM/aMrNFooorQhRRRQHNFFLSAoopaAKK5doFci6D1o3OgcrlmiuXuxUdnms8/JJxDkdvcpppPypck0l++ltSzsFA3JMAVhbvtZQmnKAP73pnE4i3YBe4wAHxNv8AL/YVU3OOXL8jB2y3/wBxxC7xIBILDczoNK5wnAHZ2fEvmaeUySYiDp6U1k6Sdd6W/wATv8Q8bx+5egWlZLbELniXM7EAehCYGb3Gka0xhOC3TnVLYCuQWe9rmkQwyjVxHeBJO+50uFtWcOAlsbCBuzQBESaZxvFSvpRif2VVnb6xyr9TUXKfo/nb2ZwHhyzZhrpN11AGd4AETAAGgGpqZfx9uyoHKg6SQg+g6/QVn7tzG32hbTWknV2yM5EHYEgLrpoOu9RG8K4hmzBkUy3PcZrtwg7SCCpiSOk6Hej2vxcwkSsd4rDQLStcmTmJ8q2FESxLczKMw27HtWdxHEL+KDJbd39MLhgVQHmDB2MbaGZII2rTWvCli3zYu75hGvOQlsaltEBgCSTBkamrO1xHCW0At3LYQbC3BX6C2COnSlwbIcP8FN68TcFsEg5Ugn/VspnsDWhwmBtWoOHw+Y7h3Eb9QX1+gjb5V03i3DAjIl1yxygraIknQKC8amNB1qt4j49W2CUw7Eg6hnVSNJkgA99t6rVpXhoPKusWzuAhBEKCDBAghtwRr1M6HSodvhlu1sly436TqCdWIBEidSYk1m38dXHnJ5CQsw3mMxMElRl0nTrA1+VMXfE14MT+ILiCFVLGQFs8LzEZlBXmk/L5P1Rcq2I8/a1ZtWx1LtJ/02xB/wBVOHDOMpu3tI5xAVToZykEFde5Ogj3rzziuKxFy5HmX/LE7uVkAn9lypJEbfaov4G6x5FVjJBJhpBgGIJbadTvT0T0QYHD+WUVxAfzgyMCytnzAyJ29OvTSpFviVkkOrTnItBoYBmkkKC0Amc33FVmAdiVdxc80JGYWMqcwUsBESQVA5u2gg03+HuPZNlxldX85Gdkz6X86swt6Ak6ad9qA06PMgGD9xPX++1SsG4iP46ms/g8Q/4oi4AA9tcoWSBld5ksASdT0GkfM2li5DkfUfXpTxy9aqTcW1Fco011XXLtAooopglFFFICikJqHfunNAOlTll6wEx+JygneNhIEk6ASe5gVQHH3SLbHkE/msGW5bywc2UqpMgxvA3mu8cRiLws720h7nYn4UPz/rTGLuWLZIt8jSM3lHJroBmA0JgjfoD2Mct3ldi3SRguJ3Lrt5YS5ZXTzZa2J6qBDZiOp0GvcEB5OPWhaF5iy2mMBypy+orOmwMaEgAyKrRgvynsJePNLMHPOA7S3NEiZM5gTzVH8S8PxV6yLNpES0Mp5GzsQhBUQwTKAVB0zTA22KvB48tKuMF1f+nuW2Pec0D5Kag2+B5mD4m4bzAyAVCqNNQF102PfTevMr3D79i4zvaDOYVCxZMpzDnggFzAIgHr7TVlZ8QXbIbJeu21HpF4ebMBpBJHKM3lidBzk7DWbtr6z6393jmFw58s3EQ/sCSZOpMKCZMzPvVbjfG2FVS0XLijfKn1+MjSouH8VHKxuJbu+WCS6HKDoxlQ8n0qT03HcVFt4rhzNmuYe5h2UhdUYJOUMqwhKHlKkabEUj0ssN4pe6ivh8IxRpILulv5RAMz7VLx2PxOTNabDiR8YuabdZE9eg6VNwOKw9yPKuIxIGzDNHTTf7VKu4RH9ag/OT9qXJsjcx2Kcf8AqkH/AIIkfrLEfWs9fx9976tnuXLYOqeaVQkEcszpOvSvSnw1i2vMttVPfKB96jYfF4O3PlvhkI3ytaBHzg0QMBhuFXLg0wwEkPMNdgqgESJEFhmMzuemlWuE8O4kyGCqsq4CJbtwwEZtx26Aa1rzx3DRP4izB0B81IJiY33o/wCf4WY/E2ZOw81J/SaZM2ng+68m9dzExMu24YspyhY5SWI7Fj7Q5b8BWpJds0wDysdj7tH2rR3eNYdRLX7QHcuoH8abHH8KRIxNmO/mJ/WqlKxQYnwvbtR5VnOYI5uWIBgStuSCYG/Wn7XD2RiGwwdY0ysd50nzXGke1WV3jWHJj8VbB7B7U/eoz8UsGf8ArlEdmw2n6pVMnSWrgPJhbSdiXTf3Cr8+tdxjCN7CGTp+Y4AjTXlnWOg0pi1jbLDTH5oOpD4b9DlTSo127Yzc3EXBn0+dYH0jJNAS7vD8Uxb/AKkAHYBIj6iD9+/0k8IwFyyHFy75mYys5pUZQCJZjIkT0iarLf4YNJx7t8WU4oAQJ/Zgxrr8qlm1YKOPxBK7z5wm3I6MDMdeYn9KAsL2EzOjzBSem4Mafan3tg69Y/hrVVhbdglDavKwtgggXFfPmAEudSSIkH3NWtj2Mjp1+lKzZy6SuH3gwnr1/vtUyqDA3IYx8LEfoSP5VeW3DCRW3/z5+2Or8V5MdXbuiiiuhmSg0U1euxU2yQG8TcjbeqrieL8m2zHfp7sdtOtTM01TD/qMRP8A27Gg7Nc7/Tf/AE1y5Ze1VeHOGtGxaMgtcILvGpZiPTI/T79abwtwu6pcRCQBcLCRlOoACmWUwdyRoT2IqyA1mumhVLMYCiSTsABJn2q5xEIbcKtPJhpdgzQfVEwpn4eY6V1+CuqJQgmc5MlcxA0WBIIJiST3gbZc9ivGsk+QqrbBy+ZdkZiI9C6E7jafUJAnV3C+LLisfNFq5bGha23MDJB0nYQNTAJkTUWT6rHH8Xn4q6ki6koBJZgNSzwoOXQABhJAb0tpsWYXDYa9mDWShULmyggZmMZQF9ZDSvp3BFXVp1ZQytKsAQe4OtJdRCCCNCQTAIkiIOnXQVncfxrLZ3WZxfgy1eVSjmBDKGX200ERpGhB2rPca8O3VlBcbSDAOYCQASM8RKqo+g7Vv8bxNbeVR63kLO2m5PsO3WsxxrBlId3Y9WYnmM6BVPwCegjpS5iu1dw3wlZcrcvM5udZYKCRrMAE/etHgOF+QSVvXAhGn5uZQZnQNp3FV6cBF1Z8tQe8MD+uaafXCPYTWWOnLoZMxuRI996m1UhW4njLbEK1m9bHxEFW+RKaA/u0xivEOHZX/GYXKBCtorE6/IGBIM7a71Bx3FbNjM1xCLmUgKAdXOn0WNT8qqMJh24oCJI2jUCQZBTUag5ev6xVQq0mFXhd23Fp0tq5JBYEa8kwbnXlA0PxN3NGN8IM+dsO9hvM3zWwAPV6WSShGbSI2E1VtwfF2YDAXLaEFVe2CFUZ9/LBDDM7NBbUx2quwiGzdU+VcU5mJuWrgBKjMAGGoGyQZGhMy2gZLzF8DxStmyWmDEFuTMBE+hQNBzEdNlqBc4HicpAtjmVVP5TjVVIkZU0JkZiImNhXdnxVeXlGJVXDBWW7bLKJdVDFxssEk66QBrrFhhfHVxVQ3rVpg0jMlwrEEicrAn4THcCRpTm01nn8N4osrMhzAanJdmdI+Hp/OnsNwXF5Qr2x8XMLL5hmVgdckn1EjXQgEVrMJ44wt0sGL2yszmQxp1lZ0rlOHYW+CLF220hoGYyM+YMYVlOodhqNJERAq+WbOWeHYkMZtqFJZiFsNuwAKkZQCo1I99etQ14DiCzMyMZJjku6TOuq6nYe30itjfwuNtIwstbeFi2I1J11Yu2w006z0iqvEcXxyQChHPlk211Qmcw54DgTpMGOkyAlHb4LilZSqlROv5d1juDm1t6n7coFbO1ehjcLXBcClJuYd4jNOgtQGkgdSflJqnTxFiWFxkKsFmAFtmNgpLeZ+0twHToOxqTa4nj7iBrduVOoZfJhlyiCsvBEzrpQDgDNhbIFu4rpdtXGHlOsxdDM0ZdJBJy9NqucBjfMvXQoICqgOYFSW5iTlOoEFdTvHsKcwWHPlqbigXGANwAyM5ALbaRM+1R8AIxN/wCVv7IB3pG6vWLjXTkYKhnMQOaZ0AnQCOtXvDmGWB8Ok1XJGcg67GP7+VXVs6CKrwY/9Wqyy406ooorrZkaoN2dqmsah3n+1Y+XWjlVnF8UbaBU1uOciD3PX/eu8FhRatqg1ganuTufqai4E+dda+fSspb/AIM38v8AVUjFXmHoCk9QSRp7EAxXPBTqiqnxgrfhXy7Sub/xzCfvFO/8wddSkqdokmJ6lZFS04hbYQ+gI1DDSCWWDuI5TvWmyjzLGWDetjKxRStsBgq6BV2OddJZ2PcmG9yYXAizbZHzNccMgYSC2ZxoFkgAQTmAEtl3A03L+FbDktZuOgbfIykdNiQSNu/epXCvDtjCksgJcknO5zGSSTHQbnYdaFbSeB4Q2MPattqyKAepnc/PepLmuhJ2rjEqRbc/EFYjrsNKVykExtZPh2Ma9cuXXyjJsGkcu9Jh8W2MvjOFFqzzKgHqbo7k9ugqoxGNAtlMOpYxLtodZMkkmTBG21aTgHCstjQy7gFmOn007fzPesbd8tsZ8aHDHlk9a4u2wxE9DIrMcWbHBjbw5ygKCLhOcEyZGUjTb7iPaRxDjdzCWlN1fMfKDcYFERQWyhiXKjU7AfapWrvHSW0UOYnXfX570z4YcLesAAAN8IEESmYbdhFUfjbHC+ga24ZS4QwCMukkMDsZitb4Fus8vcsstzKFLESsaQVbYggKd6rXCd8tTxLENats6jMV1gAtP0GtZ0eJLV0EYiypKhSwEOVBUE+oDQTE+xj31YYVQ+K+H3b6r5SI4BGdSUDEAggDOpXWI1Ij57MkJ7eAusqlzbcgMFYkNqCQYuAwYn9DUHF+BbVyGtOjdQQWG/WVJH/tqu/5fiVzJ5T22fOWYF/LyoGKDPzJ1n0zvAnWo90jMFw15SqyFYKEDOiAEsyNtlU6gCQCN4qojImJ8HXrTAIxJmSJVsw+Qgx+70qPjcNcysL1m0zkHcFGzeXAaOWZPMQIltzFWVzGXLjANlZWOUC5cUhbambqAtF0uwXoNcqHqak8P43kYyjMjCMlx2UIAAJPmSJOUdZJJ0OtVtCpHGHsW5tm9bGmRWeRGUyGzSZzDQREde0rh/jTFLHmKjg9CpVj2Iy6D6j61bjiOBuAl7bWoBacrKsBmUsMmhAZdZHUVw/hvDYifJvq0kmJVtZhvQVO43M60Ek8N47bxZhsKSwkyhRoAkFplSBLEaSZY95qx4a+GsITbYojMdHZwoeTmUeZ6Wncd6pOG+FzhHLrbNwk7peKFV1zROXU6aGdulS8S6hksw4sM+a8Hsuo6tzXW0ebgSYmRMmNw2lRgwlSCO41H2qFZwjjEO/wMoA16jL0+lQsK4OIv3GISxaRLan0oSR5juDtoComrfC3ybau0iVDEHQ6idR0NIGTb/Ozg6ZSpHcgqVP05/8AVVvg7nT61V4VPSW6nWrxFA2EVp4ZbdiuqKKK6UmLz1m/EPEkWLHmKjuJJYwAswJ00kggfI1fOZrPcX4NdZ2uWLiBmiVuISNABuDIBA7GuTyXdNDwPFyrLbyTywq22VgVUgEjXTVl1LSZ0G8S8RjMPfBW5AYfDczWyD01MRtuKqMThLlvn8u9Zceo2Al9G+QPPGp6A014ax9vE3HXEuTdB5FuAI2WFnSBrI/SNpqQvPw5Crla6irqNfMVtdJIJZh7SK5a7dbe3ZvQMwyEo5aRBAacoiOvSq7hq+di7q2V8uygALJylnkE6+w0PYnrIjri2OOEuBLzpcDA5WuLDRpmGZAAvq67zSuS8cVljLdtSsl7baDsoJj4jEnvDd+9T8DbcaOysBOvNm+oM/x6VVYHxGhGzBdTmVheA/emfpBrninifD2ELtcDHogBFxj0hWgj5nT3ol3wdnrzGhF8TTeIGZWzHKCCJ2gEb15TxHxdi8R/ht+HSfgjNH+Z4mflFUOIusx/Md37F2LfXU709SDdvbVC8MOWwyeXebOcl1GUqbbSxS4FJNt5BiRqAY2rbcMuFUAO8Ce1Yjw5dS5gilsRctXWdzpLGAUbToVlP3TWwwa+ap1MEnVSJiekiNgOlZZdtMUzG43IFkHKYkgSF+fb5xVdjLti8GdnDWmUBSDykITqO+p+wqDxbiQso6M6OIylLiZZDGIkabT8JrKYfxDbS/bVrfmWrI0SQADup9OoA1A06GiY2nasPDnAfxeLN25ab8KwJtMQMpy8o5dujakdjXqNq2qKFUAKoCgDYAaACofBOKW8VaW5ZnLqsEQVI3UjoR/MVNYVSRXG1dEGuQ8UwgcVx7W4CRJO8SNdAP4n92qHiXE8OxjFWLdxhOyhn2GuxIkyJkag1bcTYS7gSLNtnI7sQYA+gOn+avK8LiGa85ubhCxBUk3LtwlV0AOg9XT0KKrGObzeT11Got4jAXD+W9/DkgqIhkhmkgA5woJWdI2/WR/9OXDbK4a/ZuBgBrmQ5d4lCwJOpmBrWYx+HtWwWKsuUM7KwIOigpILEGWIGgEZj7Va+FbuZL8/9oSvWC2YR85Cz7iqsZ4eS3LVO4zgd5GacOwBeM1sKV8uBm0tMHYkz6h1HbWNbtLKh2ysBltrdUsVC3E8sAflnXywZloAg7wfRsIsDfoOp0AAH33+td37aXBFxVYdmAI/Q0ttmJ4ZYxuQvZbMvMsC4QwbNzclwZQRGmp0O+taTgi33tg4rMrhmyjkBy5coLZCVM8x+o0qbguH2rEiyioGMkKIBMRMDTapJNI1BxXAI1yymVS7PnZ8ihsqjYkAHWTr7VbcQuwFTrcbKPoCx/8A1j61DwZ8zFXG6WwLY+es/csK44hcnGWF6KrH6toftFFC1ymOXcZfbrVwmwmqtN6tEOgrbwzsq6ooorckF0NRrisNj+utWxFR8QorPLDZqnEYg20zuswJIU67wAAdPvUW/jMO4AxAAEZvzk5R1nMQUH6094hwZv2GtqJmDlnLmysGyz01A/23rKng7aq+BJXSGW5YzA/J2MR3B+lcmg0r8CRhNi7dtZvit3CQe2j5hGp2is7xTwdfJzJdW6YgZ5V/fU5ln9Bqah4/hOJXXDW8YH6H8RZQL7wtzmjeCIMQav8Ah/FMaEi7hXz7SWtFT78rzS1WszjEcS4VirQUtaurAho5oj/Okg9/n2qnTDhiSxJ6yZM/M169heMXdBdwl1e7IUdQY1+INH7tdY3hGExX+NZtsT1Zcr/ro1HtpWtvH8RiV9I0A0Pcn361CNwE+39/3FexW/BmHS35aKMkkqHVLmQncqXBIJ9ydqrG8CWFcsLKsCPSWuFRPZc3z220in7SFp5vbw92Fu2yVNsMxdTDBS+n0PbqAateC+ML2GkNDg7ACPtIj7j2FN+JOF3cNCveGQtCWwj240nZpkAQASxPYnWq78GYHKP4/wC53/2quLC5i18Q+KLmNAXywoBmdDqOvv8AKqrD4QHX5me56z3NTrHCbh1jMIlsozQCWALQDlBKtEkbGKi3rgGg1/8An5zv3on5D/16D/wsaLN8dfMDx/5IB/8AxV5xC7czcx6bDYabe5gj+xWY/wCGdwW2vyYXIjGToMpbX29VbZsOl451cEGJykGY2M9NDFZZy3oycMxDNo+ugI+W38a7v462DEkkxBVWeZBYekHoJPSCO9ScoXWNhGgkx279KgrYskoUUKRJWBCn05tPSTyrrvpVYzRXozcwv5dy2zByzS8aGGO0SY0ECvPeI8CxGFu5lDXEMNOUso6ZXA1MdxpuQRJFbrG8GzeZluEG4wLEwdBmIA+RK/MW1HvSYlb6hysliYtgEECGaCcw0GXIDpMgnTetJw5s8fbt53cw1/FNL2WyoJkh1GXpq7GQGUaSNjvWz4VwlcPbt2d3ut5l0xuEAMa9JgfU1IxeNjMLiAjPkWQw1BuTmMHSEDSB8YHvT34u2rO7krkAUkywILMOUCTo1t+g9JO2tO1GGExu/q1HzGtLl7VypAbLmGaJyyJjaY7dJrtV01pNnP2oxV4W0ZzsoLH6CaUGd9qq/Elz8tUG911T3iZJ+WgH1oB7w5aIshm9Vwlz7k9f771Exf8A6mw/7RuD6cmWn+P4xcLhLjFxbCrkVzsrNCIdAfiYdDWN4Vxi62MS2LyX7Ya2AbcOoByF4aBqObadBPyWjekqasrB5RVXDSAomfeI96tLCkAA1t4tlTlFFFbkKYvoTT9FKwKjFPkEkNA7f0qpxPHraSSt7TXS2TWqa0D0qDiMMpBkCuXy4WXhU0prPFVfD/iUFw2yhuelQ2UTPKeuh0pn/n9sAG4/lzp+YbamexHf2pOFNawth0vOiW0e4JuMqjK5z/EYiXYR2FQ8JxLBO2bCWjiGHxohcAk65blyFGo1ymsyiafEGYThkfETt5cZT/8AkZQg/WpmFv33/wAWyiDsbuc/UC3H3rGY3xhjrnmCxhUtC2XBa6WuNyeo5UCqo/eMyO9U17FYm+AMXiXhv+3bc2tY9JFrLPyZp9qVxn0f009C4nxm1hf8W/ZtH9kvr9E3P0FZvGf8TltQUsveU7NHkiO/5hzH/T/Gs/Y4Vat6JbRCSBJBzqxBIliSZkakaif0ssLhMMbZnN5rK6mFY3RqwDKDIB6g96mYydH/AGtabh/jrC30m8l2yDofNtnJqYHMsrBncxUpuB4HFqTayGJBNlwIPUELyzPcVQp4dv4oAZRaXlLM4zO8QfT8MkajX57zOw/gG1afzZd7v7TO07zA10FHP4vHK1HxPgvE2UuLgcWFS4QzJctpqwIIbzEGadANo6VWY2zfthRxDh7Xlt2TbF+wfMuPc5YuNBUrsd/2j71vbdu6vpZm9jzfc/1qTbuuBzqJ/wAp/rVTd+LeVcGxtqyqPZxGXEsWV7cHLbUNML5wQ3GAyzzCYcjop0ljijiyt9rIbNlS4VPlXLRKBouSRBgj4viXvFavFYKxf/xbaMduZRP67/es9jvANoqy4W7dw4aJQEtaaCCMyEjNBA6/agbS8L4hspy32uLmLAeaBHKxUjNERI6maevWLF8A2hbdCQSFIGbcgggROsTpoTrWbx/A+I27dpLZtXLVkBVSzlsllz22Ksrykfl9B1YdazfGr1xcSDbstgkkRmR1AMAMAbRym2SM20yT0MCpE5V6bfuwGMsjnYuCVGw+HljWm7WLvAjNaVl1DPbuZoImZXKDOg0HU1mbXEri52wmMS9bD20RXNstca5l0QoVmCwHMNw3apd7jrWnbz7APluqXLltlOQsFZA50K6MpjUDMNdabNqkZXG0xrBEEHpodQaq8WLGfI1v4sxKmJYggzB/zHfuabt+KcOWKs+RgMxDgrAiZMxsN+1TDas3Bpl1MyDBk1Hkmev+TmvrnBPba47htTrlYKI5UUkGJ2QaT1PtFglwHYg/IzVc/ChlIDtrESZiP0mmH4fcCgLl0JMgxvEb7bfesv6eXHvHf+K9cflXMVT3PzcYBuLKz8maD/DJ96ssMGCDzDqBqf79qgeHhnD3j/3GJE75eg+mg+lby7iEnilgXMiNa81S0kZVYabSGMbn7U5heGrbM28OEPdUtqfsas8Ikme1Ta2x8W5ujaDhLbTJUj5x/I1OoorbHH1mkiikoqgWiiigCmbi09XFwVHkm8TjA/8AEDgiXPKuEW/UEdn2VWOrT9B96b4JeWwy2cO3mF2dIzN5ULGQo4MICg2GYgnrGuv4zgRfsvbYSGBFYLgHBMWWLqFtECEcyQg2IVWMT7kGfrNcmuU5SzLhO8RpiMOIBmyS9ycwGVmPoLuZiDIMDbvFZ3h2Ce4cuHtMTJE+oBpBJ1gAjoZnfSt5g/CVvMLmIdr90fE5MDvAnQe1X9myqiFAHsBR67HpvtiuG+CWKAXnycxYhOp0iSdvp3rUYDgtmxJRFBO7bsfmTVmts/KnFQCtcfFVSSdGFU9B9Tp/vTgs/tGfsP0/rTtFbTxyDZAKQqK6oqyNNh1PSmvwkekkVKoqbhKftUQ2W9j9qZuWpEMunURIqxoqL4cT9qyOO8J4S9M2VUnqnIf/AG6faqnE+DHClbeLulWZbhS7Dh2UqQXIEuORRB6Adq9CZAdxTbYZT7VH8rOqPZ5dxHhuM/EJfxGGXE5TqbVyBkyMuTynmQScx7nsDVNfu2hiFN/z8KLjsGAttaZFg5IZC2aMo1Ik5p0Ar2N8Geh/lUe7hjBDLI+UipuOU+B5rgMffLYlsPi1u2rOXy1/LbzswkCQQysCVUk6SekGrfDeIMUl25au2rdw2VV7r2n5UDZiJDDMDCkwdYg7GrPHeD8FenPhrYPdRkPz5Y1qqxfgYyGw2MxFt1IILMbkRssyGC6bTFTuA63i61ftlFJR7qnLmBAKnQtIBAETBntMVpuGWcltF7DX57msdY8IYi5ifNxlyywldba5SQvQrl66yZ6n6be1cUkCdSSP09X6Ua3eAs8KsL89aeqMuLXXUZRlg9822kV2cUgiWGuo+u3yrrk0k9SVHGKJYhVJAOUtIAB67nWK5XGSWGUwsgmR0E7b0wlUVDTHSoYqQCVA1U+o76HSn8PeziQIE6e47/KgHaWiigCkIoooBhhQq9qKK5scd5aXTgt967AjaiiuiYydI2WiiimBSUUUAtJRRQC0UUUAlLRRQCUUtFAFJRRQHL2wdwDTLYNTtI+R/rRRSuMvYNNgj0IPz0qOnCzLGYnbrBMZv1iloqZhJdwbSWwfqiIOUAGdMo9jvXLYEmJObQK0zrB30Pv1ooqwLmBkmCILZ9RqDIJgz1iulwkMx5eadcvMJERM7UlFAcrgeQKcsSuyxOXvrqTUjD2sgyzIG3sOg+lLRQH/2Q==">
            <a:hlinkClick r:id="rId2"/>
          </p:cNvPr>
          <p:cNvSpPr>
            <a:spLocks noChangeAspect="1" noChangeArrowheads="1"/>
          </p:cNvSpPr>
          <p:nvPr/>
        </p:nvSpPr>
        <p:spPr bwMode="auto">
          <a:xfrm>
            <a:off x="8520430" y="3093719"/>
            <a:ext cx="2419350" cy="1895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3845" y="4509135"/>
            <a:ext cx="2590800" cy="17621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9557" y="2775585"/>
            <a:ext cx="2619375" cy="17430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6694" y="1007744"/>
            <a:ext cx="2705100" cy="1685925"/>
          </a:xfrm>
          <a:prstGeom prst="rect">
            <a:avLst/>
          </a:prstGeom>
        </p:spPr>
      </p:pic>
    </p:spTree>
    <p:extLst>
      <p:ext uri="{BB962C8B-B14F-4D97-AF65-F5344CB8AC3E}">
        <p14:creationId xmlns:p14="http://schemas.microsoft.com/office/powerpoint/2010/main" val="1718526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of Refueling</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Annual price</a:t>
            </a:r>
          </a:p>
          <a:p>
            <a:pPr marL="0" indent="0">
              <a:buNone/>
            </a:pPr>
            <a:endParaRPr lang="en-US" dirty="0"/>
          </a:p>
          <a:p>
            <a:pPr marL="0" indent="0">
              <a:buNone/>
            </a:pPr>
            <a:r>
              <a:rPr lang="en-US" dirty="0" smtClean="0"/>
              <a:t>Gas car: $2,ooo.00</a:t>
            </a:r>
          </a:p>
          <a:p>
            <a:pPr marL="0" indent="0">
              <a:buNone/>
            </a:pPr>
            <a:endParaRPr lang="en-US" dirty="0" smtClean="0"/>
          </a:p>
          <a:p>
            <a:pPr marL="0" indent="0">
              <a:buNone/>
            </a:pPr>
            <a:r>
              <a:rPr lang="en-US" dirty="0" smtClean="0"/>
              <a:t>Electric car: $1,000.00</a:t>
            </a:r>
          </a:p>
          <a:p>
            <a:pPr marL="0" indent="0">
              <a:buNone/>
            </a:pPr>
            <a:endParaRPr lang="en-US" dirty="0" smtClean="0"/>
          </a:p>
          <a:p>
            <a:pPr marL="0" indent="0">
              <a:buNone/>
            </a:pPr>
            <a:r>
              <a:rPr lang="en-US" dirty="0" smtClean="0"/>
              <a:t>Hipster mobile:</a:t>
            </a:r>
            <a:endParaRPr lang="en-US" u="sng" dirty="0">
              <a:solidFill>
                <a:srgbClr val="FF0000"/>
              </a:solidFill>
            </a:endParaRPr>
          </a:p>
        </p:txBody>
      </p:sp>
    </p:spTree>
    <p:extLst>
      <p:ext uri="{BB962C8B-B14F-4D97-AF65-F5344CB8AC3E}">
        <p14:creationId xmlns:p14="http://schemas.microsoft.com/office/powerpoint/2010/main" val="1136632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
            </a:r>
            <a:br>
              <a:rPr lang="en-US" sz="9600" dirty="0" smtClean="0"/>
            </a:br>
            <a:r>
              <a:rPr lang="en-US" sz="9600" dirty="0"/>
              <a:t/>
            </a:r>
            <a:br>
              <a:rPr lang="en-US" sz="9600" dirty="0"/>
            </a:br>
            <a:r>
              <a:rPr lang="en-US" sz="9600" dirty="0" smtClean="0"/>
              <a:t>FREE!!!!!!!!!!!!!!!!!!!!!!!!!!!!!!!!!!!!!!!!!!!!!</a:t>
            </a:r>
            <a:endParaRPr lang="en-US" sz="96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r>
              <a:rPr lang="en-US" sz="9600" dirty="0" smtClean="0"/>
              <a:t>                                                                 </a:t>
            </a:r>
            <a:endParaRPr lang="en-US" sz="9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969966">
            <a:off x="66675" y="3539461"/>
            <a:ext cx="2609850" cy="1752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58673">
            <a:off x="9795510" y="3859847"/>
            <a:ext cx="2171700" cy="21050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6454" y="4826635"/>
            <a:ext cx="2695575" cy="16954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8910" y="426772"/>
            <a:ext cx="2628900" cy="17430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6307" y="68050"/>
            <a:ext cx="2028825" cy="2247900"/>
          </a:xfrm>
          <a:prstGeom prst="rect">
            <a:avLst/>
          </a:prstGeom>
        </p:spPr>
      </p:pic>
    </p:spTree>
    <p:extLst>
      <p:ext uri="{BB962C8B-B14F-4D97-AF65-F5344CB8AC3E}">
        <p14:creationId xmlns:p14="http://schemas.microsoft.com/office/powerpoint/2010/main" val="2130090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of energy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2590" y="1923691"/>
            <a:ext cx="10889410" cy="5218981"/>
          </a:xfrm>
        </p:spPr>
      </p:pic>
    </p:spTree>
    <p:extLst>
      <p:ext uri="{BB962C8B-B14F-4D97-AF65-F5344CB8AC3E}">
        <p14:creationId xmlns:p14="http://schemas.microsoft.com/office/powerpoint/2010/main" val="652565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Acceleration</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1 meter: 1.28m/s      3 meter: 0m/1s      5 meter deceleration: .24m/ 1s</a:t>
            </a:r>
          </a:p>
          <a:p>
            <a:pPr marL="0" indent="0">
              <a:buNone/>
            </a:pPr>
            <a:r>
              <a:rPr lang="en-US" dirty="0" smtClean="0"/>
              <a:t>2 meter:   0.17m/s        4 meter:  0.57m/s     </a:t>
            </a:r>
          </a:p>
          <a:p>
            <a:pPr marL="0" indent="0">
              <a:buNone/>
            </a:pPr>
            <a:r>
              <a:rPr lang="en-US" dirty="0" smtClean="0"/>
              <a:t>Our engineers put an adhesive substance on the wheel to maintain max traction without wasting energy.</a:t>
            </a:r>
          </a:p>
          <a:p>
            <a:pPr marL="0" indent="0">
              <a:buNone/>
            </a:pPr>
            <a:endParaRPr lang="en-US" dirty="0" smtClean="0"/>
          </a:p>
        </p:txBody>
      </p:sp>
    </p:spTree>
    <p:extLst>
      <p:ext uri="{BB962C8B-B14F-4D97-AF65-F5344CB8AC3E}">
        <p14:creationId xmlns:p14="http://schemas.microsoft.com/office/powerpoint/2010/main" val="1748132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speed</a:t>
            </a:r>
            <a:endParaRPr lang="en-US" dirty="0"/>
          </a:p>
        </p:txBody>
      </p:sp>
      <p:sp>
        <p:nvSpPr>
          <p:cNvPr id="3" name="Content Placeholder 2"/>
          <p:cNvSpPr>
            <a:spLocks noGrp="1"/>
          </p:cNvSpPr>
          <p:nvPr>
            <p:ph idx="1"/>
          </p:nvPr>
        </p:nvSpPr>
        <p:spPr/>
        <p:txBody>
          <a:bodyPr/>
          <a:lstStyle/>
          <a:p>
            <a:pPr marL="0" indent="0">
              <a:buNone/>
            </a:pPr>
            <a:r>
              <a:rPr lang="en-US" dirty="0" smtClean="0"/>
              <a:t>Model                                                                                   Hypothetical car</a:t>
            </a:r>
          </a:p>
          <a:p>
            <a:pPr marL="0" indent="0">
              <a:buNone/>
            </a:pPr>
            <a:r>
              <a:rPr lang="en-US" dirty="0" smtClean="0"/>
              <a:t>1.45m/s                                                                                     34.28m/s</a:t>
            </a:r>
          </a:p>
          <a:p>
            <a:pPr marL="0" indent="0">
              <a:buNone/>
            </a:pPr>
            <a:r>
              <a:rPr lang="en-US" dirty="0" smtClean="0"/>
              <a:t>Or                                                                                                      </a:t>
            </a:r>
            <a:r>
              <a:rPr lang="en-US" dirty="0" err="1" smtClean="0"/>
              <a:t>Or</a:t>
            </a:r>
            <a:endParaRPr lang="en-US" dirty="0" smtClean="0"/>
          </a:p>
          <a:p>
            <a:pPr marL="0" indent="0">
              <a:buNone/>
            </a:pPr>
            <a:r>
              <a:rPr lang="en-US" dirty="0" smtClean="0"/>
              <a:t>3.24 MPH                                                                                   76.6 MPH</a:t>
            </a:r>
          </a:p>
          <a:p>
            <a:pPr marL="0" indent="0">
              <a:buNone/>
            </a:pPr>
            <a:r>
              <a:rPr lang="en-US" dirty="0"/>
              <a:t> </a:t>
            </a:r>
            <a:r>
              <a:rPr lang="en-US" dirty="0" smtClean="0"/>
              <a:t>                                                                                                 0-60 in 1.88s</a:t>
            </a:r>
          </a:p>
          <a:p>
            <a:pPr marL="0" indent="0">
              <a:buNone/>
            </a:pPr>
            <a:endParaRPr lang="en-US" dirty="0"/>
          </a:p>
        </p:txBody>
      </p:sp>
    </p:spTree>
    <p:extLst>
      <p:ext uri="{BB962C8B-B14F-4D97-AF65-F5344CB8AC3E}">
        <p14:creationId xmlns:p14="http://schemas.microsoft.com/office/powerpoint/2010/main" val="1518157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656</TotalTime>
  <Words>191</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Corbel</vt:lpstr>
      <vt:lpstr>Parallax</vt:lpstr>
      <vt:lpstr>The Hipster Mobile scale 1cm:60 inches</vt:lpstr>
      <vt:lpstr>BEEN  THE CAR OF THE FUTURE BEFORE IT WAS COOL TO BE THE CAR OF THE FUTURE </vt:lpstr>
      <vt:lpstr>DESIGN</vt:lpstr>
      <vt:lpstr>The cost </vt:lpstr>
      <vt:lpstr>Price of Refueling</vt:lpstr>
      <vt:lpstr>  FREE!!!!!!!!!!!!!!!!!!!!!!!!!!!!!!!!!!!!!!!!!!!!!</vt:lpstr>
      <vt:lpstr>Transfer of energy</vt:lpstr>
      <vt:lpstr>  Acceleration  </vt:lpstr>
      <vt:lpstr>Top speed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Blizzard R8</dc:title>
  <dc:creator>Microsoft account</dc:creator>
  <cp:lastModifiedBy>Microsoft account</cp:lastModifiedBy>
  <cp:revision>17</cp:revision>
  <dcterms:created xsi:type="dcterms:W3CDTF">2014-11-19T17:37:27Z</dcterms:created>
  <dcterms:modified xsi:type="dcterms:W3CDTF">2014-11-20T04:33:54Z</dcterms:modified>
</cp:coreProperties>
</file>